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第二十堂 </a:t>
            </a:r>
            <a:r>
              <a:t>: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使用UICollectionViewControoler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5323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iOS行動程式基礎開發上架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2-09 下午8.47.02.mov" descr="螢幕錄製 2019-02-09 下午8.47.02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534319" y="943494"/>
            <a:ext cx="1856983" cy="3796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83332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897686" y="1333500"/>
            <a:ext cx="4851881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使用UICollectionViewController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建立UICollectionViewCell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程式建立UILabel和UIImageView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手動建立UILabel和UIImageView的Constraints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